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B5FB-B14C-4ADB-A69B-3E91AB2A90F8}" type="datetimeFigureOut">
              <a:rPr lang="da-DK" smtClean="0"/>
              <a:t>07-11-2022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13174-58C0-4BD2-98C2-BF429ADB762B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2762" y="332656"/>
            <a:ext cx="9146762" cy="1584176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419" y="332656"/>
            <a:ext cx="7772400" cy="1470025"/>
          </a:xfrm>
        </p:spPr>
        <p:txBody>
          <a:bodyPr/>
          <a:lstStyle/>
          <a:p>
            <a:r>
              <a:rPr lang="da-DK" dirty="0" smtClean="0">
                <a:solidFill>
                  <a:schemeClr val="bg1"/>
                </a:solidFill>
                <a:cs typeface="Leelawadee" pitchFamily="34" charset="-34"/>
              </a:rPr>
              <a:t>Et barn er </a:t>
            </a:r>
            <a:br>
              <a:rPr lang="da-DK" dirty="0" smtClean="0">
                <a:solidFill>
                  <a:schemeClr val="bg1"/>
                </a:solidFill>
                <a:cs typeface="Leelawadee" pitchFamily="34" charset="-34"/>
              </a:rPr>
            </a:br>
            <a:r>
              <a:rPr lang="da-DK" dirty="0" smtClean="0">
                <a:solidFill>
                  <a:schemeClr val="bg1"/>
                </a:solidFill>
                <a:cs typeface="Leelawadee" pitchFamily="34" charset="-34"/>
              </a:rPr>
              <a:t>født i Betlehem</a:t>
            </a:r>
            <a:endParaRPr lang="da-DK" dirty="0">
              <a:solidFill>
                <a:schemeClr val="bg1"/>
              </a:solidFill>
              <a:cs typeface="Leelawadee" pitchFamily="34" charset="-34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-1381" y="5013176"/>
            <a:ext cx="9146762" cy="1584176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-2761" y="5013176"/>
            <a:ext cx="9146761" cy="1656184"/>
          </a:xfrm>
        </p:spPr>
        <p:txBody>
          <a:bodyPr>
            <a:no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+mj-lt"/>
                <a:cs typeface="Leelawadee" pitchFamily="34" charset="-34"/>
              </a:rPr>
              <a:t>v. 1-3, </a:t>
            </a:r>
            <a:r>
              <a:rPr lang="da-DK" sz="2800" dirty="0" smtClean="0">
                <a:solidFill>
                  <a:schemeClr val="bg1"/>
                </a:solidFill>
                <a:latin typeface="+mj-lt"/>
                <a:cs typeface="Leelawadee" pitchFamily="34" charset="-34"/>
              </a:rPr>
              <a:t>9-15: N.F.S. </a:t>
            </a:r>
            <a:r>
              <a:rPr lang="da-DK" sz="2800" dirty="0">
                <a:solidFill>
                  <a:schemeClr val="bg1"/>
                </a:solidFill>
                <a:latin typeface="+mj-lt"/>
                <a:cs typeface="Leelawadee" pitchFamily="34" charset="-34"/>
              </a:rPr>
              <a:t>Grundtvig </a:t>
            </a:r>
          </a:p>
          <a:p>
            <a:r>
              <a:rPr lang="da-DK" sz="2800" dirty="0">
                <a:solidFill>
                  <a:schemeClr val="bg1"/>
                </a:solidFill>
                <a:latin typeface="+mj-lt"/>
                <a:cs typeface="Leelawadee" pitchFamily="34" charset="-34"/>
              </a:rPr>
              <a:t>v. 4-6</a:t>
            </a:r>
            <a:r>
              <a:rPr lang="da-DK" sz="2800" dirty="0" smtClean="0">
                <a:solidFill>
                  <a:schemeClr val="bg1"/>
                </a:solidFill>
                <a:latin typeface="+mj-lt"/>
                <a:cs typeface="Leelawadee" pitchFamily="34" charset="-34"/>
              </a:rPr>
              <a:t>, 8: </a:t>
            </a:r>
            <a:r>
              <a:rPr lang="da-DK" sz="2800" dirty="0">
                <a:solidFill>
                  <a:schemeClr val="bg1"/>
                </a:solidFill>
                <a:latin typeface="+mj-lt"/>
                <a:cs typeface="Leelawadee" pitchFamily="34" charset="-34"/>
              </a:rPr>
              <a:t>Julie </a:t>
            </a:r>
            <a:r>
              <a:rPr lang="da-DK" sz="2800" dirty="0" err="1">
                <a:solidFill>
                  <a:schemeClr val="bg1"/>
                </a:solidFill>
                <a:latin typeface="+mj-lt"/>
                <a:cs typeface="Leelawadee" pitchFamily="34" charset="-34"/>
              </a:rPr>
              <a:t>Waaler</a:t>
            </a:r>
            <a:r>
              <a:rPr lang="da-DK" sz="2800" dirty="0">
                <a:solidFill>
                  <a:schemeClr val="bg1"/>
                </a:solidFill>
                <a:latin typeface="+mj-lt"/>
                <a:cs typeface="Leelawadee" pitchFamily="34" charset="-34"/>
              </a:rPr>
              <a:t> Eckhoff</a:t>
            </a:r>
          </a:p>
          <a:p>
            <a:r>
              <a:rPr lang="da-DK" sz="2800" dirty="0">
                <a:solidFill>
                  <a:schemeClr val="bg1"/>
                </a:solidFill>
                <a:latin typeface="+mj-lt"/>
                <a:cs typeface="Leelawadee" pitchFamily="34" charset="-34"/>
              </a:rPr>
              <a:t>v. </a:t>
            </a:r>
            <a:r>
              <a:rPr lang="da-DK" sz="2800" dirty="0" smtClean="0">
                <a:solidFill>
                  <a:schemeClr val="bg1"/>
                </a:solidFill>
                <a:latin typeface="+mj-lt"/>
                <a:cs typeface="Leelawadee" pitchFamily="34" charset="-34"/>
              </a:rPr>
              <a:t>7: </a:t>
            </a:r>
            <a:r>
              <a:rPr lang="da-DK" sz="2800" dirty="0">
                <a:solidFill>
                  <a:schemeClr val="bg1"/>
                </a:solidFill>
                <a:latin typeface="+mj-lt"/>
                <a:cs typeface="Leelawadee" pitchFamily="34" charset="-34"/>
              </a:rPr>
              <a:t>Rebekka Holst Pedersen</a:t>
            </a:r>
          </a:p>
          <a:p>
            <a:endParaRPr lang="da-DK" sz="2800" dirty="0">
              <a:solidFill>
                <a:schemeClr val="bg1"/>
              </a:solidFill>
              <a:latin typeface="+mj-lt"/>
              <a:cs typeface="Leelawadee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187624" y="836712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1. Et barn er født i Betlehem - Betlehem, 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Thi 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glæde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sig 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Jerusalem!</a:t>
            </a:r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Halleluja! 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2. En fattig jomfru sad i løn - sad i løn,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og fødte Himlens kongesøn.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Halleluja! </a:t>
            </a:r>
            <a:endParaRPr lang="da-DK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971600" y="836712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3. Han lagdes i et krybberum - krybberum,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Guds engle sang med fryd 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derom:</a:t>
            </a:r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!</a:t>
            </a:r>
          </a:p>
          <a:p>
            <a:pPr lvl="0"/>
            <a:endParaRPr lang="en-US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4. Til hyrderne på marken dér - marken dér,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der kom Guds egen englehær.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!</a:t>
            </a:r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44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187624" y="836712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5. Barn Jesus i en fattig stald - fattig stald,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som verdens frelser findes skal.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Halleluja!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6. Til Betlehem I glade gå - glade gå,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find Frelseren i krybbens strå.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Halleluja!</a:t>
            </a:r>
          </a:p>
        </p:txBody>
      </p:sp>
    </p:spTree>
    <p:extLst>
      <p:ext uri="{BB962C8B-B14F-4D97-AF65-F5344CB8AC3E}">
        <p14:creationId xmlns:p14="http://schemas.microsoft.com/office/powerpoint/2010/main" val="10072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043608" y="836712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7. De visemænd på stjerner så - stjerner så,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En stjerne ny på himlen stå.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Halleluja!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8. Følg stjernen, som for ham blev tændt </a:t>
            </a:r>
            <a:endParaRPr lang="da-DK" sz="3200" dirty="0" smtClean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	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				-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ham blev tændt,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Find kongen, som vor Gud har sendt.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!</a:t>
            </a:r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4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043608" y="836712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9. Og Østens vise </a:t>
            </a:r>
            <a:r>
              <a:rPr lang="da-DK" sz="3200" dirty="0" err="1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ofred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’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dér - </a:t>
            </a:r>
            <a:r>
              <a:rPr lang="da-DK" sz="3200" dirty="0" err="1">
                <a:solidFill>
                  <a:schemeClr val="bg1"/>
                </a:solidFill>
                <a:ea typeface="Times New Roman"/>
                <a:cs typeface="Leelawadee" pitchFamily="34" charset="-34"/>
              </a:rPr>
              <a:t>ofred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’ 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dér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guld, røgelse og myrra skær.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   Halleluja, Halleluja!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10. Forvunden er nu al vor nød - al vor nød,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os er i dag en frelser fød.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Halleluja!</a:t>
            </a:r>
          </a:p>
        </p:txBody>
      </p:sp>
    </p:spTree>
    <p:extLst>
      <p:ext uri="{BB962C8B-B14F-4D97-AF65-F5344CB8AC3E}">
        <p14:creationId xmlns:p14="http://schemas.microsoft.com/office/powerpoint/2010/main" val="11134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043608" y="836712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11. Guds kære børn vi blev på ny - blev på ny,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skal holde jul i 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Himmel-by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Halleluja!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12. Guds engle der os lære brat - lære brat,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at synge, som de sang i 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nat:</a:t>
            </a:r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Halleluja!</a:t>
            </a:r>
          </a:p>
        </p:txBody>
      </p:sp>
    </p:spTree>
    <p:extLst>
      <p:ext uri="{BB962C8B-B14F-4D97-AF65-F5344CB8AC3E}">
        <p14:creationId xmlns:p14="http://schemas.microsoft.com/office/powerpoint/2010/main" val="26312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043608" y="836712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13. På stjernetæpper lyseblå - lyseblå,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skal glade vi til kirke gå.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Halleluja!</a:t>
            </a:r>
          </a:p>
          <a:p>
            <a:pPr lvl="0"/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14. Da 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vorde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 </a:t>
            </a:r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engle vi som de - vi som de,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Guds milde ansigt skal vi se.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</a:t>
            </a:r>
            <a:r>
              <a:rPr lang="da-DK" sz="3200" dirty="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!</a:t>
            </a:r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21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4990" y="0"/>
            <a:ext cx="9146762" cy="68580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1043608" y="83671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15. Ham være pris til evig tid - evig tid,</a:t>
            </a: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for frelser bold og </a:t>
            </a:r>
            <a:r>
              <a:rPr lang="da-DK" sz="3200">
                <a:solidFill>
                  <a:schemeClr val="bg1"/>
                </a:solidFill>
                <a:ea typeface="Times New Roman"/>
                <a:cs typeface="Leelawadee" pitchFamily="34" charset="-34"/>
              </a:rPr>
              <a:t>broder </a:t>
            </a:r>
            <a:r>
              <a:rPr lang="da-DK" sz="3200" smtClean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blid!</a:t>
            </a:r>
            <a:endParaRPr lang="da-DK" sz="3200" dirty="0">
              <a:solidFill>
                <a:schemeClr val="bg1"/>
              </a:solidFill>
              <a:ea typeface="Times New Roman"/>
              <a:cs typeface="Leelawadee" pitchFamily="34" charset="-34"/>
            </a:endParaRPr>
          </a:p>
          <a:p>
            <a:pPr lvl="0"/>
            <a:r>
              <a:rPr lang="da-DK" sz="3200" dirty="0">
                <a:solidFill>
                  <a:schemeClr val="bg1"/>
                </a:solidFill>
                <a:ea typeface="Times New Roman"/>
                <a:cs typeface="Leelawadee" pitchFamily="34" charset="-34"/>
              </a:rPr>
              <a:t>Halleluja, Halleluja!</a:t>
            </a:r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6745758" y="6309320"/>
            <a:ext cx="2376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dirty="0" smtClean="0">
                <a:solidFill>
                  <a:schemeClr val="accent6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jul.soendagsskoler.dk</a:t>
            </a:r>
            <a:endParaRPr lang="da-DK" altLang="da-DK" sz="1800" dirty="0">
              <a:solidFill>
                <a:schemeClr val="accent6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368</Words>
  <Application>Microsoft Office PowerPoint</Application>
  <PresentationFormat>Skærmshow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Leelawadee</vt:lpstr>
      <vt:lpstr>Times New Roman</vt:lpstr>
      <vt:lpstr>Kontortema</vt:lpstr>
      <vt:lpstr>Et barn er  født i Betlehem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barn er født i Betlehem</dc:title>
  <dc:creator>Henrik T. Nielsen</dc:creator>
  <cp:lastModifiedBy>Henrik T. Nielsen</cp:lastModifiedBy>
  <cp:revision>13</cp:revision>
  <dcterms:created xsi:type="dcterms:W3CDTF">2012-09-21T09:31:42Z</dcterms:created>
  <dcterms:modified xsi:type="dcterms:W3CDTF">2022-11-07T09:07:19Z</dcterms:modified>
</cp:coreProperties>
</file>