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8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5310D-A465-4CDA-9D86-7C629CF09639}" type="datetimeFigureOut">
              <a:rPr lang="da-DK"/>
              <a:pPr>
                <a:defRPr/>
              </a:pPr>
              <a:t>07-11-2022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4E7D-1373-4DC2-AEB2-DD18F30D695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956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A9E9-2BA3-4C5C-A12A-EC4D4B2400DE}" type="datetimeFigureOut">
              <a:rPr lang="da-DK"/>
              <a:pPr>
                <a:defRPr/>
              </a:pPr>
              <a:t>07-11-2022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84A89-5888-43FD-B168-C5075AB5178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764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52358-39C8-4B4A-86BF-2B978B64B4D1}" type="datetimeFigureOut">
              <a:rPr lang="da-DK"/>
              <a:pPr>
                <a:defRPr/>
              </a:pPr>
              <a:t>07-11-2022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DA1D5-9F59-4171-A39F-0F8B9AB45E3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694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554B-750F-4828-81BA-E06DD2703982}" type="datetimeFigureOut">
              <a:rPr lang="da-DK"/>
              <a:pPr>
                <a:defRPr/>
              </a:pPr>
              <a:t>07-11-2022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FB46D-7876-4D9D-8537-F18414B710B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364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CBA1-B600-4386-B261-17147A105A06}" type="datetimeFigureOut">
              <a:rPr lang="da-DK"/>
              <a:pPr>
                <a:defRPr/>
              </a:pPr>
              <a:t>07-11-2022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96BB7-D5C9-4C0B-B197-457D66EDB7C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04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F331-CC1B-4939-BC1A-C7C688868FAF}" type="datetimeFigureOut">
              <a:rPr lang="da-DK"/>
              <a:pPr>
                <a:defRPr/>
              </a:pPr>
              <a:t>07-11-2022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7BBB-A7DF-429E-A533-BCC401C7679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517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1CDF-9C6D-4624-8D11-7511B812EAEF}" type="datetimeFigureOut">
              <a:rPr lang="da-DK"/>
              <a:pPr>
                <a:defRPr/>
              </a:pPr>
              <a:t>07-11-2022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CBCE8-81FC-498B-BFC8-D9FB80BE882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045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659C-FBE1-4020-BA34-9C8A8EC442D0}" type="datetimeFigureOut">
              <a:rPr lang="da-DK"/>
              <a:pPr>
                <a:defRPr/>
              </a:pPr>
              <a:t>07-11-2022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48CC-47E0-4EA3-9B60-47FA3761150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140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" name="Gruppe 10"/>
          <p:cNvGrpSpPr>
            <a:grpSpLocks/>
          </p:cNvGrpSpPr>
          <p:nvPr userDrawn="1"/>
        </p:nvGrpSpPr>
        <p:grpSpPr bwMode="auto">
          <a:xfrm>
            <a:off x="3923928" y="6367462"/>
            <a:ext cx="4572000" cy="490538"/>
            <a:chOff x="0" y="5877272"/>
            <a:chExt cx="9144000" cy="980727"/>
          </a:xfrm>
        </p:grpSpPr>
        <p:sp>
          <p:nvSpPr>
            <p:cNvPr id="4" name="Rektangel 3"/>
            <p:cNvSpPr/>
            <p:nvPr/>
          </p:nvSpPr>
          <p:spPr>
            <a:xfrm>
              <a:off x="0" y="5877272"/>
              <a:ext cx="9144000" cy="980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pic>
          <p:nvPicPr>
            <p:cNvPr id="5" name="Billed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282" y="5918603"/>
              <a:ext cx="4579913" cy="80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650B-3AF8-4D25-89CB-BC9A0065E19D}" type="datetimeFigureOut">
              <a:rPr lang="da-DK"/>
              <a:pPr>
                <a:defRPr/>
              </a:pPr>
              <a:t>07-11-2022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8739-365B-4F1B-B4B0-C1D5680644B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057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637E-2117-4C0B-A6AF-FAF854D0BDCF}" type="datetimeFigureOut">
              <a:rPr lang="da-DK"/>
              <a:pPr>
                <a:defRPr/>
              </a:pPr>
              <a:t>07-11-2022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0165-51B8-4E89-B8CF-3915869EC7F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429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1AA7-E213-4F9E-8941-E0A6B54F9023}" type="datetimeFigureOut">
              <a:rPr lang="da-DK"/>
              <a:pPr>
                <a:defRPr/>
              </a:pPr>
              <a:t>07-11-2022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0DBEC-400E-419C-A379-11DF0ABC0E9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633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typografi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225D18-5F67-4158-B1B7-9A0FCD36C81C}" type="datetimeFigureOut">
              <a:rPr lang="da-DK"/>
              <a:pPr>
                <a:defRPr/>
              </a:pPr>
              <a:t>07-11-2022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EE6E80-3181-4EBE-A8B0-02C9262035D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66750" y="2133600"/>
            <a:ext cx="7772400" cy="1470025"/>
          </a:xfrm>
        </p:spPr>
        <p:txBody>
          <a:bodyPr/>
          <a:lstStyle/>
          <a:p>
            <a:pPr eaLnBrk="1" hangingPunct="1"/>
            <a:r>
              <a:rPr lang="da-DK" altLang="da-DK" smtClean="0">
                <a:solidFill>
                  <a:schemeClr val="bg1"/>
                </a:solidFill>
                <a:cs typeface="Arial" panose="020B0604020202020204" pitchFamily="34" charset="0"/>
              </a:rPr>
              <a:t>I nat blev Jesusbarnet født</a:t>
            </a:r>
          </a:p>
        </p:txBody>
      </p:sp>
      <p:pic>
        <p:nvPicPr>
          <p:cNvPr id="3076" name="Billed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23034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ktangel 3"/>
          <p:cNvSpPr>
            <a:spLocks noChangeArrowheads="1"/>
          </p:cNvSpPr>
          <p:nvPr/>
        </p:nvSpPr>
        <p:spPr bwMode="auto">
          <a:xfrm>
            <a:off x="1295958" y="764704"/>
            <a:ext cx="655208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 I nat blev Jesusbarnet født,</a:t>
            </a:r>
          </a:p>
          <a:p>
            <a:pPr lvl="1"/>
            <a:r>
              <a:rPr lang="da-DK" altLang="da-DK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og alle engle sang.</a:t>
            </a:r>
          </a:p>
          <a:p>
            <a:pPr lvl="1"/>
            <a:r>
              <a:rPr lang="da-DK" altLang="da-DK" sz="3200" i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Hvad sang de da? Halleluja!</a:t>
            </a:r>
            <a:endParaRPr lang="da-DK" altLang="da-DK" sz="32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da-DK" altLang="da-DK" sz="3200" i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/:Ære være Gud i det høje!:/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ktangel 3"/>
          <p:cNvSpPr>
            <a:spLocks noChangeArrowheads="1"/>
          </p:cNvSpPr>
          <p:nvPr/>
        </p:nvSpPr>
        <p:spPr bwMode="auto">
          <a:xfrm>
            <a:off x="1295958" y="764704"/>
            <a:ext cx="655208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a-DK" altLang="da-DK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2. Maria </a:t>
            </a:r>
            <a:r>
              <a:rPr lang="da-DK" altLang="da-DK" sz="32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vugged</a:t>
            </a:r>
            <a:r>
              <a:rPr lang="da-DK" altLang="da-DK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’ barnet blidt, </a:t>
            </a:r>
            <a:endParaRPr lang="da-DK" altLang="da-DK" sz="32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 eaLnBrk="1" hangingPunct="1"/>
            <a:r>
              <a:rPr lang="da-DK" altLang="da-DK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mens alle engle sang.</a:t>
            </a:r>
            <a:endParaRPr lang="da-DK" altLang="da-DK" sz="32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/>
            <a:r>
              <a:rPr lang="da-DK" altLang="da-DK" sz="32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Hvad sang de da? Halleluja!</a:t>
            </a:r>
            <a:endParaRPr lang="da-DK" altLang="da-DK" sz="32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/>
            <a:r>
              <a:rPr lang="da-DK" altLang="da-DK" sz="32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/:Ære være Gud i det høje!:/</a:t>
            </a:r>
            <a:endParaRPr lang="da-DK" altLang="da-DK" sz="320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ktangel 3"/>
          <p:cNvSpPr>
            <a:spLocks noChangeArrowheads="1"/>
          </p:cNvSpPr>
          <p:nvPr/>
        </p:nvSpPr>
        <p:spPr bwMode="auto">
          <a:xfrm>
            <a:off x="1295958" y="764704"/>
            <a:ext cx="655208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b-NO" altLang="da-DK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3. Og Josef klapped’ barnets kind,</a:t>
            </a:r>
            <a:endParaRPr lang="da-DK" altLang="da-DK" sz="32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/>
            <a:r>
              <a:rPr lang="da-DK" altLang="da-DK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mens alle engle sang.</a:t>
            </a:r>
            <a:endParaRPr lang="da-DK" altLang="da-DK" sz="32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/>
            <a:r>
              <a:rPr lang="da-DK" altLang="da-DK" sz="32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Hvad sang de da? Halleluja!</a:t>
            </a:r>
            <a:endParaRPr lang="da-DK" altLang="da-DK" sz="32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/>
            <a:r>
              <a:rPr lang="da-DK" altLang="da-DK" sz="32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/:Ære være Gud i det høje!:/</a:t>
            </a:r>
            <a:endParaRPr lang="da-DK" altLang="da-DK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ktangel 3"/>
          <p:cNvSpPr>
            <a:spLocks noChangeArrowheads="1"/>
          </p:cNvSpPr>
          <p:nvPr/>
        </p:nvSpPr>
        <p:spPr bwMode="auto">
          <a:xfrm>
            <a:off x="1295958" y="764704"/>
            <a:ext cx="655208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ndalus" pitchFamily="18" charset="-78"/>
              </a:rPr>
              <a:t>4. Men hyrder knæled’ rundt omkring,</a:t>
            </a:r>
          </a:p>
          <a:p>
            <a:pPr lvl="1"/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ndalus" pitchFamily="18" charset="-78"/>
              </a:rPr>
              <a:t>mens alle engle sang.</a:t>
            </a:r>
          </a:p>
          <a:p>
            <a:pPr lvl="1"/>
            <a:r>
              <a:rPr lang="da-DK" altLang="da-DK" sz="3200" i="1" dirty="0" smtClean="0">
                <a:solidFill>
                  <a:schemeClr val="bg1"/>
                </a:solidFill>
                <a:ea typeface="Times New Roman" panose="02020603050405020304" pitchFamily="18" charset="0"/>
                <a:cs typeface="Andalus" pitchFamily="18" charset="-78"/>
              </a:rPr>
              <a:t>Hvad sang de da? Halleluja!</a:t>
            </a:r>
            <a:endParaRPr lang="da-DK" altLang="da-DK" sz="3200" dirty="0" smtClean="0">
              <a:solidFill>
                <a:schemeClr val="bg1"/>
              </a:solidFill>
              <a:ea typeface="Times New Roman" panose="02020603050405020304" pitchFamily="18" charset="0"/>
              <a:cs typeface="Andalus" pitchFamily="18" charset="-78"/>
            </a:endParaRPr>
          </a:p>
          <a:p>
            <a:pPr lvl="1"/>
            <a:r>
              <a:rPr lang="da-DK" altLang="da-DK" sz="3200" i="1" dirty="0" smtClean="0">
                <a:solidFill>
                  <a:schemeClr val="bg1"/>
                </a:solidFill>
                <a:ea typeface="Times New Roman" panose="02020603050405020304" pitchFamily="18" charset="0"/>
                <a:cs typeface="Andalus" pitchFamily="18" charset="-78"/>
              </a:rPr>
              <a:t>/:Ære være Gud i det høje!:/</a:t>
            </a: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ndalus" pitchFamily="18" charset="-78"/>
              </a:rPr>
              <a:t> </a:t>
            </a:r>
            <a:endParaRPr lang="da-DK" altLang="da-DK" sz="3200" dirty="0">
              <a:solidFill>
                <a:schemeClr val="bg1"/>
              </a:solidFill>
              <a:ea typeface="Times New Roman" panose="02020603050405020304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06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ktangel 3"/>
          <p:cNvSpPr>
            <a:spLocks noChangeArrowheads="1"/>
          </p:cNvSpPr>
          <p:nvPr/>
        </p:nvSpPr>
        <p:spPr bwMode="auto">
          <a:xfrm>
            <a:off x="1295958" y="764704"/>
            <a:ext cx="655208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ndalus" pitchFamily="18" charset="-78"/>
              </a:rPr>
              <a:t>5. Og Østens konger vandred’ frem,</a:t>
            </a:r>
          </a:p>
          <a:p>
            <a:pPr lvl="1"/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ndalus" pitchFamily="18" charset="-78"/>
              </a:rPr>
              <a:t>mens alle engle sang.</a:t>
            </a:r>
            <a:r>
              <a:rPr lang="da-DK" altLang="da-DK" sz="3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ndalus" pitchFamily="18" charset="-78"/>
              </a:rPr>
              <a:t> </a:t>
            </a:r>
            <a:endParaRPr lang="da-DK" altLang="da-DK" sz="3200" dirty="0" smtClean="0">
              <a:solidFill>
                <a:schemeClr val="bg1"/>
              </a:solidFill>
              <a:ea typeface="Times New Roman" panose="02020603050405020304" pitchFamily="18" charset="0"/>
              <a:cs typeface="Andalus" pitchFamily="18" charset="-78"/>
            </a:endParaRPr>
          </a:p>
          <a:p>
            <a:pPr lvl="1" eaLnBrk="1" hangingPunct="1"/>
            <a:r>
              <a:rPr lang="da-DK" altLang="da-DK" sz="3200" i="1" dirty="0" smtClean="0">
                <a:solidFill>
                  <a:schemeClr val="bg1"/>
                </a:solidFill>
                <a:ea typeface="Times New Roman" panose="02020603050405020304" pitchFamily="18" charset="0"/>
                <a:cs typeface="Andalus" pitchFamily="18" charset="-78"/>
              </a:rPr>
              <a:t>Hvad sang de da? Halleluja!</a:t>
            </a:r>
            <a:endParaRPr lang="da-DK" altLang="da-DK" sz="3200" dirty="0" smtClean="0">
              <a:solidFill>
                <a:schemeClr val="bg1"/>
              </a:solidFill>
              <a:ea typeface="Times New Roman" panose="02020603050405020304" pitchFamily="18" charset="0"/>
              <a:cs typeface="Andalus" pitchFamily="18" charset="-78"/>
            </a:endParaRPr>
          </a:p>
          <a:p>
            <a:pPr lvl="1"/>
            <a:r>
              <a:rPr lang="da-DK" altLang="da-DK" sz="3200" i="1" dirty="0" smtClean="0">
                <a:solidFill>
                  <a:schemeClr val="bg1"/>
                </a:solidFill>
                <a:ea typeface="Times New Roman" panose="02020603050405020304" pitchFamily="18" charset="0"/>
                <a:cs typeface="Andalus" pitchFamily="18" charset="-78"/>
              </a:rPr>
              <a:t>/:Ære være Gud i det høje!:/</a:t>
            </a:r>
            <a:endParaRPr lang="da-DK" altLang="da-DK" sz="3200" i="1" dirty="0">
              <a:solidFill>
                <a:schemeClr val="bg1"/>
              </a:solidFill>
              <a:ea typeface="Times New Roman" panose="02020603050405020304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54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ktangel 3"/>
          <p:cNvSpPr>
            <a:spLocks noChangeArrowheads="1"/>
          </p:cNvSpPr>
          <p:nvPr/>
        </p:nvSpPr>
        <p:spPr bwMode="auto">
          <a:xfrm>
            <a:off x="1295958" y="764704"/>
            <a:ext cx="655208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a-DK" altLang="da-DK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6. Og skønne gaver </a:t>
            </a:r>
            <a:r>
              <a:rPr lang="da-DK" altLang="da-DK" sz="32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skænked</a:t>
            </a:r>
            <a:r>
              <a:rPr lang="da-DK" altLang="da-DK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’ de,</a:t>
            </a:r>
            <a:endParaRPr lang="da-DK" altLang="da-DK" sz="3200" dirty="0" smtClean="0">
              <a:solidFill>
                <a:schemeClr val="bg1"/>
              </a:solidFill>
              <a:cs typeface="Andalus" pitchFamily="18" charset="-78"/>
            </a:endParaRPr>
          </a:p>
          <a:p>
            <a:pPr lvl="1"/>
            <a:r>
              <a:rPr lang="da-DK" altLang="da-DK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mens alle engle sang.</a:t>
            </a:r>
            <a:endParaRPr lang="da-DK" altLang="da-DK" sz="3200" dirty="0" smtClean="0">
              <a:solidFill>
                <a:schemeClr val="bg1"/>
              </a:solidFill>
              <a:cs typeface="Andalus" pitchFamily="18" charset="-78"/>
            </a:endParaRPr>
          </a:p>
          <a:p>
            <a:pPr lvl="1"/>
            <a:r>
              <a:rPr lang="da-DK" altLang="da-DK" sz="32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Hvad sang de da? Halleluja!</a:t>
            </a:r>
            <a:endParaRPr lang="da-DK" altLang="da-DK" sz="3200" dirty="0" smtClean="0">
              <a:solidFill>
                <a:schemeClr val="bg1"/>
              </a:solidFill>
              <a:cs typeface="Andalus" pitchFamily="18" charset="-78"/>
            </a:endParaRPr>
          </a:p>
          <a:p>
            <a:pPr lvl="1"/>
            <a:r>
              <a:rPr lang="da-DK" altLang="da-DK" sz="32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/:Ære være Gud i det høje!:/</a:t>
            </a:r>
            <a:endParaRPr lang="da-DK" altLang="da-DK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ktangel 3"/>
          <p:cNvSpPr>
            <a:spLocks noChangeArrowheads="1"/>
          </p:cNvSpPr>
          <p:nvPr/>
        </p:nvSpPr>
        <p:spPr bwMode="auto">
          <a:xfrm>
            <a:off x="1295958" y="764704"/>
            <a:ext cx="655208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ndalus" pitchFamily="18" charset="-78"/>
              </a:rPr>
              <a:t>7. Nu synger alle folkeslag,</a:t>
            </a:r>
          </a:p>
          <a:p>
            <a:pPr lvl="1"/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ndalus" pitchFamily="18" charset="-78"/>
              </a:rPr>
              <a:t>hvad alle engle sang.</a:t>
            </a:r>
          </a:p>
          <a:p>
            <a:pPr lvl="1"/>
            <a:r>
              <a:rPr lang="da-DK" altLang="da-DK" sz="3200" i="1" dirty="0" smtClean="0">
                <a:solidFill>
                  <a:schemeClr val="bg1"/>
                </a:solidFill>
                <a:ea typeface="Times New Roman" panose="02020603050405020304" pitchFamily="18" charset="0"/>
                <a:cs typeface="Andalus" pitchFamily="18" charset="-78"/>
              </a:rPr>
              <a:t>Hvad sang de da? Halleluja!</a:t>
            </a:r>
            <a:endParaRPr lang="da-DK" altLang="da-DK" sz="3200" dirty="0" smtClean="0">
              <a:solidFill>
                <a:schemeClr val="bg1"/>
              </a:solidFill>
              <a:ea typeface="Times New Roman" panose="02020603050405020304" pitchFamily="18" charset="0"/>
              <a:cs typeface="Andalus" pitchFamily="18" charset="-78"/>
            </a:endParaRPr>
          </a:p>
          <a:p>
            <a:pPr lvl="1"/>
            <a:r>
              <a:rPr lang="da-DK" altLang="da-DK" sz="3200" i="1" dirty="0" smtClean="0">
                <a:solidFill>
                  <a:schemeClr val="bg1"/>
                </a:solidFill>
                <a:ea typeface="Times New Roman" panose="02020603050405020304" pitchFamily="18" charset="0"/>
                <a:cs typeface="Andalus" pitchFamily="18" charset="-78"/>
              </a:rPr>
              <a:t>/:Ære være Gud i det høje!:/</a:t>
            </a:r>
            <a:endParaRPr lang="da-DK" altLang="da-DK" sz="3200" dirty="0">
              <a:solidFill>
                <a:schemeClr val="bg1"/>
              </a:solidFill>
              <a:ea typeface="Times New Roman" panose="02020603050405020304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6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23</TotalTime>
  <Words>204</Words>
  <Application>Microsoft Office PowerPoint</Application>
  <PresentationFormat>Skærmshow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Calibri</vt:lpstr>
      <vt:lpstr>Arial</vt:lpstr>
      <vt:lpstr>Times New Roman</vt:lpstr>
      <vt:lpstr>Andalus</vt:lpstr>
      <vt:lpstr>Kontortema</vt:lpstr>
      <vt:lpstr>I nat blev Jesusbarnet født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nat blev Jesusbarnet født</dc:title>
  <dc:creator>Rebekka Holst</dc:creator>
  <cp:lastModifiedBy>Henrik T. Nielsen</cp:lastModifiedBy>
  <cp:revision>8</cp:revision>
  <dcterms:created xsi:type="dcterms:W3CDTF">2012-09-21T09:58:39Z</dcterms:created>
  <dcterms:modified xsi:type="dcterms:W3CDTF">2022-11-07T10:54:07Z</dcterms:modified>
</cp:coreProperties>
</file>